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Prompt Medium"/>
      <p:regular r:id="rId16"/>
    </p:embeddedFont>
    <p:embeddedFont>
      <p:font typeface="Prompt Medium"/>
      <p:regular r:id="rId17"/>
    </p:embeddedFont>
    <p:embeddedFont>
      <p:font typeface="Prompt Medium"/>
      <p:regular r:id="rId18"/>
    </p:embeddedFont>
    <p:embeddedFont>
      <p:font typeface="Prompt Medium"/>
      <p:regular r:id="rId19"/>
    </p:embeddedFont>
    <p:embeddedFont>
      <p:font typeface="Mukta Light"/>
      <p:regular r:id="rId20"/>
    </p:embeddedFont>
    <p:embeddedFont>
      <p:font typeface="Mukta Light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0-1.png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8-1.png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9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slideLayout" Target="../slideLayouts/slideLayout4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314932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Mystic AI: Interactive Storytelling Reimagined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056817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Mystic AI is a dynamic story experience using OpenAI's ChatGPT and DALL-E. 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5124569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Users can input a story genre or theme, and the app generates a dynamic story with accompanying images and user choices.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32659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Executive Summary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2382679"/>
            <a:ext cx="7415927" cy="4520327"/>
          </a:xfrm>
          <a:prstGeom prst="roundRect">
            <a:avLst>
              <a:gd name="adj" fmla="val 2294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65677" y="2397919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612493" y="2553652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Mystic AI - Dynamic Story Creator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6365677" y="3104436"/>
            <a:ext cx="7385447" cy="228671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6612493" y="3260169"/>
            <a:ext cx="6891814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app features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API Key Authentication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for secure access,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Dynamic Story Generation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using ChatGPT, and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AI-Generated Images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from DALL-E. Users can make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Interactive Choices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to influence the story.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Session State Management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handles inputs and app state, while the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Sidebar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provides instructions and API key input.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6365677" y="5391150"/>
            <a:ext cx="7385447" cy="14966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612493" y="5546884"/>
            <a:ext cx="689181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Team Goal - How can Mystic AI leverage advanced AI models and interactive storytelling techniques to create engaging, educational experiences that are both immersive and informative?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67063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Team Approach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2314099" y="284237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Communication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333393"/>
            <a:ext cx="419326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Ensured open communication and regular meetings.</a:t>
            </a:r>
            <a:endParaRPr lang="en-US" sz="19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361" y="3665220"/>
            <a:ext cx="347186" cy="43398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73101" y="284237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Documentation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9573101" y="3333393"/>
            <a:ext cx="419326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Managed documentation and project details.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733" y="3665220"/>
            <a:ext cx="347186" cy="43398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73101" y="528542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Design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9573101" y="5776436"/>
            <a:ext cx="419326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Focused on UI design and user experience.</a:t>
            </a:r>
            <a:endParaRPr lang="en-US" sz="19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3733" y="5309592"/>
            <a:ext cx="347186" cy="433983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314099" y="528542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Technical</a:t>
            </a:r>
            <a:endParaRPr lang="en-US" sz="2150" dirty="0"/>
          </a:p>
        </p:txBody>
      </p:sp>
      <p:sp>
        <p:nvSpPr>
          <p:cNvPr id="16" name="Text 8"/>
          <p:cNvSpPr/>
          <p:nvPr/>
        </p:nvSpPr>
        <p:spPr>
          <a:xfrm>
            <a:off x="864037" y="5776436"/>
            <a:ext cx="419326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Contributed coding and optimization expertise.</a:t>
            </a:r>
            <a:endParaRPr lang="en-US" sz="190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9361" y="5309592"/>
            <a:ext cx="347186" cy="43398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2489" y="679728"/>
            <a:ext cx="7761327" cy="684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Technology Behind Mystic AI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90292" y="1856899"/>
            <a:ext cx="1596628" cy="1379696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489" y="2498408"/>
            <a:ext cx="346472" cy="4331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133618" y="2103239"/>
            <a:ext cx="2738080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User Experience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5133618" y="2593300"/>
            <a:ext cx="4223266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Seamless interactive storytelling interface</a:t>
            </a:r>
            <a:endParaRPr lang="en-US" sz="1900" dirty="0"/>
          </a:p>
        </p:txBody>
      </p:sp>
      <p:sp>
        <p:nvSpPr>
          <p:cNvPr id="7" name="Shape 3"/>
          <p:cNvSpPr/>
          <p:nvPr/>
        </p:nvSpPr>
        <p:spPr>
          <a:xfrm>
            <a:off x="4948833" y="3249454"/>
            <a:ext cx="8757523" cy="15240"/>
          </a:xfrm>
          <a:prstGeom prst="roundRect">
            <a:avLst>
              <a:gd name="adj" fmla="val 679140"/>
            </a:avLst>
          </a:prstGeom>
          <a:solidFill>
            <a:srgbClr val="6D4562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740" y="3295531"/>
            <a:ext cx="3193256" cy="1379696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5489" y="3767495"/>
            <a:ext cx="346472" cy="43314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32170" y="3541871"/>
            <a:ext cx="2738080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LangChain</a:t>
            </a:r>
            <a:endParaRPr lang="en-US" sz="2150" dirty="0"/>
          </a:p>
        </p:txBody>
      </p:sp>
      <p:sp>
        <p:nvSpPr>
          <p:cNvPr id="11" name="Text 5"/>
          <p:cNvSpPr/>
          <p:nvPr/>
        </p:nvSpPr>
        <p:spPr>
          <a:xfrm>
            <a:off x="5932170" y="4031933"/>
            <a:ext cx="4315420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Dynamic narrative construction framework</a:t>
            </a:r>
            <a:endParaRPr lang="en-US" sz="1900" dirty="0"/>
          </a:p>
        </p:txBody>
      </p:sp>
      <p:sp>
        <p:nvSpPr>
          <p:cNvPr id="12" name="Shape 6"/>
          <p:cNvSpPr/>
          <p:nvPr/>
        </p:nvSpPr>
        <p:spPr>
          <a:xfrm>
            <a:off x="5747385" y="4688086"/>
            <a:ext cx="7958971" cy="15240"/>
          </a:xfrm>
          <a:prstGeom prst="roundRect">
            <a:avLst>
              <a:gd name="adj" fmla="val 679140"/>
            </a:avLst>
          </a:prstGeom>
          <a:solidFill>
            <a:srgbClr val="6D4562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188" y="4734163"/>
            <a:ext cx="4789884" cy="1379696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5489" y="5206127"/>
            <a:ext cx="346472" cy="433149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730603" y="4980503"/>
            <a:ext cx="2738080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DALL-E</a:t>
            </a:r>
            <a:endParaRPr lang="en-US" sz="2150" dirty="0"/>
          </a:p>
        </p:txBody>
      </p:sp>
      <p:sp>
        <p:nvSpPr>
          <p:cNvPr id="16" name="Text 8"/>
          <p:cNvSpPr/>
          <p:nvPr/>
        </p:nvSpPr>
        <p:spPr>
          <a:xfrm>
            <a:off x="6730603" y="5470565"/>
            <a:ext cx="3771067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Real-time visual storytelling elements</a:t>
            </a:r>
            <a:endParaRPr lang="en-US" sz="1900" dirty="0"/>
          </a:p>
        </p:txBody>
      </p:sp>
      <p:sp>
        <p:nvSpPr>
          <p:cNvPr id="17" name="Shape 9"/>
          <p:cNvSpPr/>
          <p:nvPr/>
        </p:nvSpPr>
        <p:spPr>
          <a:xfrm>
            <a:off x="6545818" y="6126718"/>
            <a:ext cx="7160538" cy="15240"/>
          </a:xfrm>
          <a:prstGeom prst="roundRect">
            <a:avLst>
              <a:gd name="adj" fmla="val 679140"/>
            </a:avLst>
          </a:prstGeom>
          <a:solidFill>
            <a:srgbClr val="6D4562"/>
          </a:solidFill>
          <a:ln/>
        </p:spPr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636" y="6172795"/>
            <a:ext cx="6386632" cy="1379696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5489" y="6644759"/>
            <a:ext cx="346472" cy="433149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529155" y="6419136"/>
            <a:ext cx="2738080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GPT-4</a:t>
            </a:r>
            <a:endParaRPr lang="en-US" sz="2150" dirty="0"/>
          </a:p>
        </p:txBody>
      </p:sp>
      <p:sp>
        <p:nvSpPr>
          <p:cNvPr id="21" name="Text 11"/>
          <p:cNvSpPr/>
          <p:nvPr/>
        </p:nvSpPr>
        <p:spPr>
          <a:xfrm>
            <a:off x="7529155" y="6909197"/>
            <a:ext cx="3884652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Advanced natural language generation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3674" y="787598"/>
            <a:ext cx="5386149" cy="653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How Mystic AI Works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74" y="1794153"/>
            <a:ext cx="1176695" cy="14119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53270" y="2029420"/>
            <a:ext cx="2614851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User Input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353270" y="2497336"/>
            <a:ext cx="5967055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Player provides initial theme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74" y="3206115"/>
            <a:ext cx="1176695" cy="14119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53270" y="3441382"/>
            <a:ext cx="2614851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AI Processing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2353270" y="3909298"/>
            <a:ext cx="5967055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System generates narrative framework and initial scenario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74" y="4618077"/>
            <a:ext cx="1176695" cy="14119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53270" y="4853345"/>
            <a:ext cx="2614851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Branching Paths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2353270" y="5321260"/>
            <a:ext cx="5967055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Story develops based on user choices and interactions</a:t>
            </a:r>
            <a:endParaRPr lang="en-US" sz="18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674" y="6030039"/>
            <a:ext cx="1176695" cy="141196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353270" y="6265307"/>
            <a:ext cx="2614851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Visual Generation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2353270" y="6733223"/>
            <a:ext cx="5967055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DALL-E creates imagery matching story developments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477447"/>
            <a:ext cx="905863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Interactive Storytelling Mechanics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2656999"/>
            <a:ext cx="4053840" cy="25054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5471041"/>
            <a:ext cx="278796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Branching Narratives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4037" y="5962055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Story paths evolve based on user decisions.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161" y="2656999"/>
            <a:ext cx="4053959" cy="25054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88161" y="547104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Conversation Chain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5288161" y="5962055"/>
            <a:ext cx="405395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AI enhances conversations by enabling detailed prompts.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404" y="2656999"/>
            <a:ext cx="4053840" cy="250543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2404" y="547104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Image Creation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9712404" y="5962055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Visualization emerges from story development.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1406" y="607338"/>
            <a:ext cx="4897874" cy="612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Future Development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771406" y="1660327"/>
            <a:ext cx="1635919" cy="1231583"/>
          </a:xfrm>
          <a:prstGeom prst="roundRect">
            <a:avLst>
              <a:gd name="adj" fmla="val 7516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4346" y="2082403"/>
            <a:ext cx="309920" cy="38742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27709" y="1880711"/>
            <a:ext cx="3102531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Enhance Story Coherence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2627709" y="2318980"/>
            <a:ext cx="9640014" cy="352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Ensure consistent storytelling with memory mechanisms. Fine-tune ChatGPT for domain-specific narratives.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2517458" y="2876669"/>
            <a:ext cx="11231404" cy="15240"/>
          </a:xfrm>
          <a:prstGeom prst="roundRect">
            <a:avLst>
              <a:gd name="adj" fmla="val 607416"/>
            </a:avLst>
          </a:prstGeom>
          <a:solidFill>
            <a:srgbClr val="6D4562"/>
          </a:solidFill>
          <a:ln/>
        </p:spPr>
      </p:sp>
      <p:sp>
        <p:nvSpPr>
          <p:cNvPr id="8" name="Shape 5"/>
          <p:cNvSpPr/>
          <p:nvPr/>
        </p:nvSpPr>
        <p:spPr>
          <a:xfrm>
            <a:off x="771406" y="3002042"/>
            <a:ext cx="3271838" cy="1584127"/>
          </a:xfrm>
          <a:prstGeom prst="roundRect">
            <a:avLst>
              <a:gd name="adj" fmla="val 5844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305" y="3600331"/>
            <a:ext cx="309920" cy="38742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263628" y="3222427"/>
            <a:ext cx="3021806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Expand User Interactivity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4263628" y="3660696"/>
            <a:ext cx="9374981" cy="705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Support complex branching narratives and user-defined elements. Add a "sandbox mode" for direct story editing.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4153376" y="4570928"/>
            <a:ext cx="9595485" cy="15240"/>
          </a:xfrm>
          <a:prstGeom prst="roundRect">
            <a:avLst>
              <a:gd name="adj" fmla="val 607416"/>
            </a:avLst>
          </a:prstGeom>
          <a:solidFill>
            <a:srgbClr val="6D4562"/>
          </a:solidFill>
          <a:ln/>
        </p:spPr>
      </p:sp>
      <p:sp>
        <p:nvSpPr>
          <p:cNvPr id="13" name="Shape 9"/>
          <p:cNvSpPr/>
          <p:nvPr/>
        </p:nvSpPr>
        <p:spPr>
          <a:xfrm>
            <a:off x="771406" y="4696301"/>
            <a:ext cx="4907756" cy="1584127"/>
          </a:xfrm>
          <a:prstGeom prst="roundRect">
            <a:avLst>
              <a:gd name="adj" fmla="val 5844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265" y="5294590"/>
            <a:ext cx="309920" cy="387429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899547" y="4916686"/>
            <a:ext cx="3967877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Incorporate Additional AI Models</a:t>
            </a:r>
            <a:endParaRPr lang="en-US" sz="1900" dirty="0"/>
          </a:p>
        </p:txBody>
      </p:sp>
      <p:sp>
        <p:nvSpPr>
          <p:cNvPr id="16" name="Text 11"/>
          <p:cNvSpPr/>
          <p:nvPr/>
        </p:nvSpPr>
        <p:spPr>
          <a:xfrm>
            <a:off x="5899547" y="5354955"/>
            <a:ext cx="7739062" cy="705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Experiment with AI models like Stable Diffusion or GPT-4. Add voice synthesis for narration.</a:t>
            </a:r>
            <a:endParaRPr lang="en-US" sz="1700" dirty="0"/>
          </a:p>
        </p:txBody>
      </p:sp>
      <p:sp>
        <p:nvSpPr>
          <p:cNvPr id="17" name="Shape 12"/>
          <p:cNvSpPr/>
          <p:nvPr/>
        </p:nvSpPr>
        <p:spPr>
          <a:xfrm>
            <a:off x="5789295" y="6265188"/>
            <a:ext cx="7959566" cy="15240"/>
          </a:xfrm>
          <a:prstGeom prst="roundRect">
            <a:avLst>
              <a:gd name="adj" fmla="val 607416"/>
            </a:avLst>
          </a:prstGeom>
          <a:solidFill>
            <a:srgbClr val="6D4562"/>
          </a:solidFill>
          <a:ln/>
        </p:spPr>
      </p:sp>
      <p:sp>
        <p:nvSpPr>
          <p:cNvPr id="18" name="Shape 13"/>
          <p:cNvSpPr/>
          <p:nvPr/>
        </p:nvSpPr>
        <p:spPr>
          <a:xfrm>
            <a:off x="771406" y="6390561"/>
            <a:ext cx="6543794" cy="1231583"/>
          </a:xfrm>
          <a:prstGeom prst="roundRect">
            <a:avLst>
              <a:gd name="adj" fmla="val 7516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343" y="6812637"/>
            <a:ext cx="309920" cy="387429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535585" y="6610945"/>
            <a:ext cx="2448878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Expand Use Cases</a:t>
            </a:r>
            <a:endParaRPr lang="en-US" sz="1900" dirty="0"/>
          </a:p>
        </p:txBody>
      </p:sp>
      <p:sp>
        <p:nvSpPr>
          <p:cNvPr id="21" name="Text 15"/>
          <p:cNvSpPr/>
          <p:nvPr/>
        </p:nvSpPr>
        <p:spPr>
          <a:xfrm>
            <a:off x="7535585" y="7049214"/>
            <a:ext cx="3925014" cy="352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Adapt for educational use and engagement.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20088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Conclusion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5256967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Mystic AI transforms storytelling by leveraging AI to craft dynamic and visually stunning narratives. By combining ChatGPT for engaging stories and DALL-E for captivating images, it provides a unique platform for creativity and imagination.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6324719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This application makes storytelling more interactive and visually appealing, showcasing AI's potential in creative domains. Mystic AI inspires innovation and redefines how stories are told.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3389233"/>
            <a:ext cx="659582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StreamLit Demonstration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44531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Mystic AI - Dynamic Story Creator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2025-04-09T00:26:58Z</dcterms:created>
  <dcterms:modified xsi:type="dcterms:W3CDTF">2025-04-09T00:26:58Z</dcterms:modified>
</cp:coreProperties>
</file>